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white card&#10;&#10;AI-generated content may be incorrect.">
            <a:extLst>
              <a:ext uri="{FF2B5EF4-FFF2-40B4-BE49-F238E27FC236}">
                <a16:creationId xmlns:a16="http://schemas.microsoft.com/office/drawing/2014/main" id="{99CEC5A1-7649-06A6-1E44-81FD0DCB1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-up of a white card&#10;&#10;AI-generated content may be incorrect.">
            <a:extLst>
              <a:ext uri="{FF2B5EF4-FFF2-40B4-BE49-F238E27FC236}">
                <a16:creationId xmlns:a16="http://schemas.microsoft.com/office/drawing/2014/main" id="{E6DC1D7D-A1D4-606D-CF27-E3B29A677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white card&#10;&#10;AI-generated content may be incorrect.">
            <a:extLst>
              <a:ext uri="{FF2B5EF4-FFF2-40B4-BE49-F238E27FC236}">
                <a16:creationId xmlns:a16="http://schemas.microsoft.com/office/drawing/2014/main" id="{706CDFC1-CD78-B1A5-2644-ADADCAD63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white card&#10;&#10;AI-generated content may be incorrect.">
            <a:extLst>
              <a:ext uri="{FF2B5EF4-FFF2-40B4-BE49-F238E27FC236}">
                <a16:creationId xmlns:a16="http://schemas.microsoft.com/office/drawing/2014/main" id="{F8CCB241-ED5F-A9DF-2B21-B01FED1CC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76</cp:revision>
  <dcterms:created xsi:type="dcterms:W3CDTF">2017-10-04T18:30:35Z</dcterms:created>
  <dcterms:modified xsi:type="dcterms:W3CDTF">2025-10-16T18:33:38Z</dcterms:modified>
</cp:coreProperties>
</file>